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DAFB-5A97-4FB7-93DF-8E904FF069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F8C8-5B2F-445D-9002-B9AA45D584E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20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DAFB-5A97-4FB7-93DF-8E904FF069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F8C8-5B2F-445D-9002-B9AA45D58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37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DAFB-5A97-4FB7-93DF-8E904FF069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F8C8-5B2F-445D-9002-B9AA45D58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284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DAFB-5A97-4FB7-93DF-8E904FF069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F8C8-5B2F-445D-9002-B9AA45D584E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3236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DAFB-5A97-4FB7-93DF-8E904FF069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F8C8-5B2F-445D-9002-B9AA45D58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129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DAFB-5A97-4FB7-93DF-8E904FF069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F8C8-5B2F-445D-9002-B9AA45D584E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9325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DAFB-5A97-4FB7-93DF-8E904FF069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F8C8-5B2F-445D-9002-B9AA45D58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924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DAFB-5A97-4FB7-93DF-8E904FF069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F8C8-5B2F-445D-9002-B9AA45D58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55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DAFB-5A97-4FB7-93DF-8E904FF069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F8C8-5B2F-445D-9002-B9AA45D58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0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DAFB-5A97-4FB7-93DF-8E904FF069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F8C8-5B2F-445D-9002-B9AA45D58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82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DAFB-5A97-4FB7-93DF-8E904FF069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F8C8-5B2F-445D-9002-B9AA45D58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8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DAFB-5A97-4FB7-93DF-8E904FF069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F8C8-5B2F-445D-9002-B9AA45D58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9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DAFB-5A97-4FB7-93DF-8E904FF069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F8C8-5B2F-445D-9002-B9AA45D58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7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DAFB-5A97-4FB7-93DF-8E904FF069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F8C8-5B2F-445D-9002-B9AA45D58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18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DAFB-5A97-4FB7-93DF-8E904FF069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F8C8-5B2F-445D-9002-B9AA45D58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91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DAFB-5A97-4FB7-93DF-8E904FF069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F8C8-5B2F-445D-9002-B9AA45D58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90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DAFB-5A97-4FB7-93DF-8E904FF069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F8C8-5B2F-445D-9002-B9AA45D58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16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554DAFB-5A97-4FB7-93DF-8E904FF069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8E4F8C8-5B2F-445D-9002-B9AA45D58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20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iro.ranepa.ru/obrazovanie/fgos/184-obrazovatelniye-programmi-doshkolnogo-obrazovaniya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8922A-53D8-4684-A6D8-95ACDADA6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74" y="204187"/>
            <a:ext cx="11567604" cy="12073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Методическая литература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в помощь воспитателю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93C3E9E-CD49-476B-9F31-0B06FEBE6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2" y="68465"/>
            <a:ext cx="2064729" cy="30734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16F9DD-D659-4D78-AB88-1070EB2B8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020" y="1338598"/>
            <a:ext cx="2088952" cy="3073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C42B6A-FBF5-4D7D-A1CD-5A7FBBC8B3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11" y="1338497"/>
            <a:ext cx="2064729" cy="30916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88D8D4-7E2A-4798-A029-82765D0523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409" y="1354812"/>
            <a:ext cx="1969801" cy="30916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FB7BEB-C587-4C34-B79D-8C7BE4651B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673" y="204187"/>
            <a:ext cx="2044405" cy="30734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13C46C-6F40-437A-9066-8C9DF91BE9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56" y="3462291"/>
            <a:ext cx="2198910" cy="31915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04B0246-5765-4AC6-87AB-DA476076CB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57" y="3659838"/>
            <a:ext cx="2015538" cy="309163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F4D7CC9-9438-4DA6-9AF6-FBA416D91F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754" y="3659837"/>
            <a:ext cx="2090071" cy="309163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C4A81FA-54B5-4738-89C5-F891F84929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008" y="3562183"/>
            <a:ext cx="1919599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73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3B36431-3EEF-4A48-9101-1CA0A203896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7" y="574337"/>
            <a:ext cx="4323426" cy="5410641"/>
          </a:xfrm>
          <a:prstGeom prst="rect">
            <a:avLst/>
          </a:prstGeom>
          <a:ln w="127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31A7D95-0B15-4AB5-A67A-47369E380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3654" y="574337"/>
            <a:ext cx="5181600" cy="55638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i="0" dirty="0"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Цель Программы – комплексное воспитание, обучение и развитие детей в возрасте от рождения до 3-х лет.</a:t>
            </a:r>
          </a:p>
          <a:p>
            <a:pPr marL="0" indent="0">
              <a:buNone/>
            </a:pPr>
            <a:r>
              <a:rPr lang="ru-RU" sz="1400" b="1" i="0" dirty="0"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Структурно Программа состоит из четырех глав: </a:t>
            </a:r>
          </a:p>
          <a:p>
            <a:pPr>
              <a:buFontTx/>
              <a:buChar char="-"/>
            </a:pPr>
            <a:r>
              <a:rPr lang="ru-RU" sz="1400" b="1" i="0" dirty="0"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Первая глава – предродовая педагогика (данный материал, впервые вошел в научную и методическую литературу по педагогике). </a:t>
            </a:r>
          </a:p>
          <a:p>
            <a:pPr>
              <a:buFontTx/>
              <a:buChar char="-"/>
            </a:pPr>
            <a:r>
              <a:rPr lang="ru-RU" sz="1400" b="1" i="0" dirty="0"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Вторая глава «Как я буду расти и развиваться» - включает в себя материалы по особенностям психического, физического и личностного развития ребенка от рождения до 3-х лет, а также в ней описаны условия, которые необходимо создать вокруг ребенка для его успешного и своевременного развития. </a:t>
            </a:r>
          </a:p>
          <a:p>
            <a:pPr>
              <a:buFontTx/>
              <a:buChar char="-"/>
            </a:pPr>
            <a:r>
              <a:rPr lang="ru-RU" sz="1400" b="1" i="0" dirty="0"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Третья глава «Гуленька» - содержит программу развития и воспитания детей первого года жизни.</a:t>
            </a:r>
          </a:p>
          <a:p>
            <a:pPr>
              <a:buFontTx/>
              <a:buChar char="-"/>
            </a:pPr>
            <a:r>
              <a:rPr lang="ru-RU" sz="1400" b="1" i="0" dirty="0"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Четвертая глава «Я сам» - содержит программу по развитию и воспитанию детей от 2-х до 3-х лет. 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Есть методические рекомендации к программе в условиях дошкольных учреждений</a:t>
            </a:r>
          </a:p>
        </p:txBody>
      </p:sp>
    </p:spTree>
    <p:extLst>
      <p:ext uri="{BB962C8B-B14F-4D97-AF65-F5344CB8AC3E}">
        <p14:creationId xmlns:p14="http://schemas.microsoft.com/office/powerpoint/2010/main" val="3668107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87E4316-883A-457C-9BFB-71DACE68BC1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92" y="662663"/>
            <a:ext cx="4172505" cy="5551453"/>
          </a:xfrm>
          <a:prstGeom prst="rect">
            <a:avLst/>
          </a:prstGeom>
          <a:ln w="127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3DBE47B-A2D6-470F-94FA-DE8276127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486564"/>
            <a:ext cx="5181600" cy="5903650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От 2-х месяцев до 7 лет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Содержание образовательной деятельности скомпоновано по областям на каждый возраст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Прописаны технологии реализации программы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«Мониторинг является объектом управленческого контроля…» – нет четко разработанного диагностического пакета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Блок коррекционной работы расписан по образовательным областям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Организация жизни группы (традиции, режим)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 программе заложены различные формы организации ДО(группы кратковременного пребывания, разновозрастные группы)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Есть перечень организации РППС по ОО</a:t>
            </a:r>
          </a:p>
        </p:txBody>
      </p:sp>
    </p:spTree>
    <p:extLst>
      <p:ext uri="{BB962C8B-B14F-4D97-AF65-F5344CB8AC3E}">
        <p14:creationId xmlns:p14="http://schemas.microsoft.com/office/powerpoint/2010/main" val="837140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CABDDD8-194E-400E-A5FB-28413F57542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0" y="688926"/>
            <a:ext cx="3764132" cy="5582758"/>
          </a:xfrm>
          <a:prstGeom prst="rect">
            <a:avLst/>
          </a:prstGeom>
          <a:ln w="127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DD6CC4CF-1B0C-4130-BD17-1D7358D5A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88926"/>
            <a:ext cx="5181600" cy="5488037"/>
          </a:xfrm>
        </p:spPr>
        <p:txBody>
          <a:bodyPr/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 1 года до 3-х лет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Есть методическое пособие на младенческий возраст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Методическая поддержка ИРО (кафедра дошкольного образования)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Информационная поддержка (издательство «Русское слово» Москва, вебинары)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5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18B97-CD25-4832-B1E2-32AB840F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00" y="252683"/>
            <a:ext cx="10821248" cy="15070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Методическая литература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в помощь воспитателю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D45CB89-13BE-4A6C-AA88-9B8800867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1" y="1948207"/>
            <a:ext cx="3382424" cy="45099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D61558-6C7C-4A62-BD31-B0CD2713A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346" y="1872079"/>
            <a:ext cx="3231502" cy="46308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CE34D5-EACB-4A00-B124-024B7BDDB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974" y="1917955"/>
            <a:ext cx="3296608" cy="454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3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C8EE1-1D92-403D-84D4-CD3240ED48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Образовательные программы  ДО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(из навигатора на ФИРО)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53398B-C404-46EE-AD3D-B222EF42C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9713" y="4338884"/>
            <a:ext cx="9144000" cy="81904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https://firo.ranepa.ru/obrazovanie/fgos/184-obrazovatelniye-programmi-doshkolnogo-obrazovaniya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812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5AE1924-7C5C-418E-8B29-57329FC9A2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5" y="692245"/>
            <a:ext cx="3705895" cy="531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FAB0D382-C694-4CD5-95AB-74C671965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325" y="443884"/>
            <a:ext cx="5181600" cy="588589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Комплексная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 2-х месяцев до 7 лет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Прописан режим дня для групп раннего и младенческого возраста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Предлагается перечень примерных структурных компонентов (РППС)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 программе прописаны: программное обеспечение, учебно-методический комплект по образовательным областям, методические пособия, наглядно-дидактические пособия, парциальные программы , разработанные авторами.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77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E003ADA-5A58-4D39-93DE-9D2A04CD1D5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7" y="814236"/>
            <a:ext cx="3737499" cy="5333285"/>
          </a:xfrm>
          <a:prstGeom prst="rect">
            <a:avLst/>
          </a:prstGeom>
          <a:ln w="127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BC961255-82C9-41F8-95E4-1B2981E44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9596"/>
            <a:ext cx="5181600" cy="5857367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Примерная ООП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 второй младшей группы до 7 лет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Предлагается перечень занятий на неделю, количество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Прописан перечень результатов освоения программы по областям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Довольное подробно прописаны материально-технические и финансовые условия реализации программы на каждый возраст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946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CFB128E-4442-4E4D-ADA4-10A590AE570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35" y="598287"/>
            <a:ext cx="3799014" cy="5367508"/>
          </a:xfrm>
          <a:prstGeom prst="rect">
            <a:avLst/>
          </a:prstGeom>
          <a:ln w="127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C034C6A-FADC-46A3-98EB-E8603B209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598287"/>
            <a:ext cx="5181600" cy="5972777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 2-х месяцев до 3- лет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Довольно подробно приписано содержание образовательной деятельности на каждый возраст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Примерная схема распорядка дня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Примерный перечень пособий для реализации программы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Примерный перечень пособий и оборудования для организации РППС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Примерный перечень литературных и музыкальных произведений по каждому возрасту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Есть базовый программно-методический комплект (методические рекомендации, диагностический комплект, мониторинг условий образования)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50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D920F57-DD06-480D-A847-5B5DD111006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92" y="819759"/>
            <a:ext cx="3661509" cy="5492264"/>
          </a:xfrm>
          <a:prstGeom prst="rect">
            <a:avLst/>
          </a:prstGeom>
          <a:ln w="127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B10A393E-9269-48EB-8BE5-6F8FB96F1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28474"/>
            <a:ext cx="5181600" cy="584848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Комплексная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 2-х месяцев до 7 лет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Прописан режим дня для групп раннего и младенческого возраста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Особенности организации сна и бодрствования детей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Воспитание при проведении режимных моментов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Предлагается перечень примерных структурных компонентов (РППС)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 программе имеется учебно-методический комплект, предлагается тематическое планирование и множество методических пособий</a:t>
            </a:r>
          </a:p>
        </p:txBody>
      </p:sp>
    </p:spTree>
    <p:extLst>
      <p:ext uri="{BB962C8B-B14F-4D97-AF65-F5344CB8AC3E}">
        <p14:creationId xmlns:p14="http://schemas.microsoft.com/office/powerpoint/2010/main" val="75971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0DC579D-69FA-457B-8C0D-6EAE08836A8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67" y="577048"/>
            <a:ext cx="4243861" cy="5708341"/>
          </a:xfrm>
          <a:prstGeom prst="rect">
            <a:avLst/>
          </a:prstGeom>
          <a:ln w="127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85DE0000-9669-4096-84D4-0E86A27BA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68622"/>
            <a:ext cx="5181600" cy="5708341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Комплексная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Вся программа простроена со второй группы раннего возраста (с 1, 5 лет)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Прописаны образовательные задачи, режим дня, РППС, образовательные ситуации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Предлагается краткое содержание традиционных событий и праздников (тематическое планирование: тема-цель-мероприятие)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Подробно прописано методическое обеспечение программы «Детство», разработанное авторами программы и преподавателями кафедры дошкольной педагогики Института детства РГПУ им. А. И. Герцена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Разработаны рабочие тетради (экология 3-4 года, ФЭМП 2,5-3 года, 3-4 года)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Есть раздел «Коррекционная работа с детьми с ТНР» (по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Нищевой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Н.В.)(с 3-х лет)</a:t>
            </a:r>
          </a:p>
        </p:txBody>
      </p:sp>
    </p:spTree>
    <p:extLst>
      <p:ext uri="{BB962C8B-B14F-4D97-AF65-F5344CB8AC3E}">
        <p14:creationId xmlns:p14="http://schemas.microsoft.com/office/powerpoint/2010/main" val="519085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768F54F7-D12C-46B3-9742-B929393083D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6" y="622451"/>
            <a:ext cx="3766846" cy="5387731"/>
          </a:xfrm>
          <a:prstGeom prst="rect">
            <a:avLst/>
          </a:prstGeom>
          <a:ln w="127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6F5CB73-9F85-4F72-9A9E-52D2842EA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70517"/>
            <a:ext cx="5181600" cy="5706446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Многие разделы программы «Мир открытий» разработаны на основе современных парциальных и авторских программ, которые прошли многолетнюю апробацию и широко внедряются в детских садах разных регионов России и ближнего зарубежья. </a:t>
            </a:r>
          </a:p>
          <a:p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Младенческий и ранний возраст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Г.Г. Григорьева, Г.Г. Груба, Е.В. Зворыгина и др. Программно-методический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комплект «Кроха»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Ушакова О.С., Лыкова И.А., Буренина А.И., Сундукова А.К. и др.</a:t>
            </a:r>
          </a:p>
          <a:p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Программно-методический комплект «Теремок»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(эстетико-ориентированное и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здоровьесозидающее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воспитание)</a:t>
            </a:r>
          </a:p>
        </p:txBody>
      </p:sp>
    </p:spTree>
    <p:extLst>
      <p:ext uri="{BB962C8B-B14F-4D97-AF65-F5344CB8AC3E}">
        <p14:creationId xmlns:p14="http://schemas.microsoft.com/office/powerpoint/2010/main" val="387791466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552</TotalTime>
  <Words>662</Words>
  <Application>Microsoft Office PowerPoint</Application>
  <PresentationFormat>Широкоэкранный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Сектор</vt:lpstr>
      <vt:lpstr>Методическая литература  в помощь воспитателю</vt:lpstr>
      <vt:lpstr>Методическая литература  в помощь воспитателю</vt:lpstr>
      <vt:lpstr>Образовательные программы  ДО (из навигатора на ФИРО)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Образовательные программы  ДО (из навигатора на ФИРО)</dc:title>
  <dc:creator>Пользователь</dc:creator>
  <cp:lastModifiedBy>Пользователь</cp:lastModifiedBy>
  <cp:revision>26</cp:revision>
  <dcterms:created xsi:type="dcterms:W3CDTF">2021-02-10T05:39:28Z</dcterms:created>
  <dcterms:modified xsi:type="dcterms:W3CDTF">2021-02-18T08:12:08Z</dcterms:modified>
</cp:coreProperties>
</file>