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134-8CE9-4E56-A5DC-28C4931E862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459E-3A64-4E8D-A92D-E4733F7DD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51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134-8CE9-4E56-A5DC-28C4931E862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459E-3A64-4E8D-A92D-E4733F7DD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5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134-8CE9-4E56-A5DC-28C4931E862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459E-3A64-4E8D-A92D-E4733F7DD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40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134-8CE9-4E56-A5DC-28C4931E862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459E-3A64-4E8D-A92D-E4733F7DD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32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134-8CE9-4E56-A5DC-28C4931E862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459E-3A64-4E8D-A92D-E4733F7DD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30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134-8CE9-4E56-A5DC-28C4931E862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459E-3A64-4E8D-A92D-E4733F7DD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2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134-8CE9-4E56-A5DC-28C4931E862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459E-3A64-4E8D-A92D-E4733F7DD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993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134-8CE9-4E56-A5DC-28C4931E862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459E-3A64-4E8D-A92D-E4733F7DD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381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134-8CE9-4E56-A5DC-28C4931E862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459E-3A64-4E8D-A92D-E4733F7DD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4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134-8CE9-4E56-A5DC-28C4931E862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895459E-3A64-4E8D-A92D-E4733F7DD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64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134-8CE9-4E56-A5DC-28C4931E862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459E-3A64-4E8D-A92D-E4733F7DD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134-8CE9-4E56-A5DC-28C4931E862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459E-3A64-4E8D-A92D-E4733F7DD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1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134-8CE9-4E56-A5DC-28C4931E862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459E-3A64-4E8D-A92D-E4733F7DD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134-8CE9-4E56-A5DC-28C4931E862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459E-3A64-4E8D-A92D-E4733F7DD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3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134-8CE9-4E56-A5DC-28C4931E862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459E-3A64-4E8D-A92D-E4733F7DD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07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134-8CE9-4E56-A5DC-28C4931E862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459E-3A64-4E8D-A92D-E4733F7DD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2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134-8CE9-4E56-A5DC-28C4931E862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5459E-3A64-4E8D-A92D-E4733F7DD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9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204134-8CE9-4E56-A5DC-28C4931E862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95459E-3A64-4E8D-A92D-E4733F7DD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5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01" y="1019460"/>
            <a:ext cx="8574622" cy="26161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Отставание ребенка в развитии: как определить?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8712" y="5078092"/>
            <a:ext cx="6987645" cy="138853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>
              <a:lnSpc>
                <a:spcPct val="20000"/>
              </a:lnSpc>
            </a:pPr>
            <a:r>
              <a:rPr lang="ru-RU" dirty="0" smtClean="0"/>
              <a:t>Карелина А.В</a:t>
            </a:r>
          </a:p>
          <a:p>
            <a:pPr>
              <a:lnSpc>
                <a:spcPct val="20000"/>
              </a:lnSpc>
            </a:pPr>
            <a:r>
              <a:rPr lang="ru-RU" dirty="0" smtClean="0"/>
              <a:t>воспитатель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562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21" y="1"/>
            <a:ext cx="10018713" cy="94015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учить играть и какую игру выбрать?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28056" y="940159"/>
            <a:ext cx="4765183" cy="1004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 использования игрушки: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747752" y="1893194"/>
            <a:ext cx="1442434" cy="10818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392473" y="1893194"/>
            <a:ext cx="1455313" cy="11848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328144" y="2975020"/>
            <a:ext cx="4184014" cy="1429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Игра по желанию ребенка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044217" y="3078051"/>
            <a:ext cx="4184014" cy="14295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Обучающие, дидактические игры с участием взрослого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36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41667"/>
            <a:ext cx="10018713" cy="108182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обучения детей, совсем не умеющих играть: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687132"/>
            <a:ext cx="10018713" cy="436164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«Поиграем на музыкальном инструменте»;</a:t>
            </a:r>
          </a:p>
          <a:p>
            <a:r>
              <a:rPr lang="ru-RU" dirty="0" smtClean="0"/>
              <a:t>«Куда укатился мячик? (шарик)»;</a:t>
            </a:r>
          </a:p>
          <a:p>
            <a:r>
              <a:rPr lang="ru-RU" dirty="0" smtClean="0"/>
              <a:t>«Поймай зайчика (мишку, обезьянку)»;</a:t>
            </a:r>
          </a:p>
          <a:p>
            <a:r>
              <a:rPr lang="ru-RU" dirty="0" smtClean="0"/>
              <a:t>Катание мяча от взрослого к ребенку и обратно;</a:t>
            </a:r>
          </a:p>
          <a:p>
            <a:r>
              <a:rPr lang="ru-RU" dirty="0" smtClean="0"/>
              <a:t>Бросание мяча по показу взрослого;</a:t>
            </a:r>
          </a:p>
          <a:p>
            <a:r>
              <a:rPr lang="ru-RU" dirty="0" smtClean="0"/>
              <a:t>Подражание движениям рук, ног, головы, плеч;</a:t>
            </a:r>
          </a:p>
          <a:p>
            <a:r>
              <a:rPr lang="ru-RU" dirty="0" smtClean="0"/>
              <a:t>Нанизывание колец пирамиды;</a:t>
            </a:r>
          </a:p>
          <a:p>
            <a:r>
              <a:rPr lang="ru-RU" dirty="0" smtClean="0"/>
              <a:t>Бросание мелких предметов (мозаик, бусинок) в сосуд с узким горлышком или узким отверстием;</a:t>
            </a:r>
          </a:p>
          <a:p>
            <a:r>
              <a:rPr lang="ru-RU" dirty="0" smtClean="0"/>
              <a:t>Складывание небольших парных предметов, игрушек в мешочек;</a:t>
            </a:r>
          </a:p>
          <a:p>
            <a:r>
              <a:rPr lang="ru-RU" dirty="0" smtClean="0"/>
              <a:t>Класть ладони на стол так, как их положил взрослый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065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15910"/>
            <a:ext cx="10018713" cy="1086117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для развития психических процессов: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472483"/>
            <a:ext cx="10018713" cy="4589173"/>
          </a:xfrm>
        </p:spPr>
        <p:txBody>
          <a:bodyPr/>
          <a:lstStyle/>
          <a:p>
            <a:r>
              <a:rPr lang="ru-RU" dirty="0" smtClean="0"/>
              <a:t>Развитие слухового внимания и памяти (напр. «Послушай внимательно, на чем играла мама», «Послушай и угадай до чего дотронулась», «Найди колокольчик» и пр.);</a:t>
            </a:r>
          </a:p>
          <a:p>
            <a:r>
              <a:rPr lang="ru-RU" dirty="0" smtClean="0"/>
              <a:t>Развитие зрительного внимания и памяти (напр. «Где что лежало?», «Кто с кем поменялось?», «Что прибавилось?» и пр.);</a:t>
            </a:r>
          </a:p>
          <a:p>
            <a:r>
              <a:rPr lang="ru-RU" dirty="0" smtClean="0"/>
              <a:t>Сличение и сортировка предметов по цвету, форме, величине («Найди такой же», «Покажи похожее» и т.д.);</a:t>
            </a:r>
          </a:p>
          <a:p>
            <a:r>
              <a:rPr lang="ru-RU" dirty="0" smtClean="0"/>
              <a:t>Составление целых предметов из их частей («разрезные картинки»);</a:t>
            </a:r>
          </a:p>
          <a:p>
            <a:r>
              <a:rPr lang="ru-RU" dirty="0" smtClean="0"/>
              <a:t>Классификация предметов по их назначению (одежда, обувь, транспорт и т.д.)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36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190" y="2527478"/>
            <a:ext cx="10018713" cy="1752599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04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144887"/>
            <a:ext cx="10018713" cy="743755"/>
          </a:xfrm>
        </p:spPr>
        <p:txBody>
          <a:bodyPr/>
          <a:lstStyle/>
          <a:p>
            <a:r>
              <a:rPr lang="ru-RU" dirty="0" smtClean="0"/>
              <a:t>Тревожные сигналы: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888642"/>
            <a:ext cx="10018713" cy="596935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0 до 4 месяцев:</a:t>
            </a:r>
          </a:p>
          <a:p>
            <a:r>
              <a:rPr lang="ru-RU" dirty="0" smtClean="0"/>
              <a:t>Зрачки малоподвижны или косят глаза;</a:t>
            </a:r>
          </a:p>
          <a:p>
            <a:r>
              <a:rPr lang="ru-RU" dirty="0" smtClean="0"/>
              <a:t>Не реагирует на громкие звуки;</a:t>
            </a:r>
          </a:p>
          <a:p>
            <a:r>
              <a:rPr lang="ru-RU" dirty="0" smtClean="0"/>
              <a:t>Не замечает своих рук (к 2 мес.);</a:t>
            </a:r>
          </a:p>
          <a:p>
            <a:r>
              <a:rPr lang="ru-RU" dirty="0" smtClean="0"/>
              <a:t>Не хватает предметы (к 3 мес.);</a:t>
            </a:r>
          </a:p>
          <a:p>
            <a:r>
              <a:rPr lang="ru-RU" dirty="0" smtClean="0"/>
              <a:t>Не улыбается маме (к 3 мес.);</a:t>
            </a:r>
          </a:p>
          <a:p>
            <a:r>
              <a:rPr lang="ru-RU" dirty="0" smtClean="0"/>
              <a:t>Не держит голову (к 3 мес.);</a:t>
            </a:r>
          </a:p>
          <a:p>
            <a:r>
              <a:rPr lang="ru-RU" dirty="0" smtClean="0"/>
              <a:t>Не </a:t>
            </a:r>
            <a:r>
              <a:rPr lang="ru-RU" dirty="0" err="1" smtClean="0"/>
              <a:t>гулит</a:t>
            </a:r>
            <a:r>
              <a:rPr lang="ru-RU" dirty="0" smtClean="0"/>
              <a:t> и не пытается имитировать звуки;</a:t>
            </a:r>
          </a:p>
          <a:p>
            <a:r>
              <a:rPr lang="ru-RU" dirty="0" smtClean="0"/>
              <a:t>Не опускается на пятки, если поставить его на твердую поверхность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83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144887"/>
            <a:ext cx="10018713" cy="743755"/>
          </a:xfrm>
        </p:spPr>
        <p:txBody>
          <a:bodyPr/>
          <a:lstStyle/>
          <a:p>
            <a:r>
              <a:rPr lang="ru-RU" dirty="0" smtClean="0"/>
              <a:t>Тревожные сигналы: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888642"/>
            <a:ext cx="10018713" cy="59693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7 месяцев:</a:t>
            </a:r>
          </a:p>
          <a:p>
            <a:r>
              <a:rPr lang="ru-RU" dirty="0" smtClean="0"/>
              <a:t>Мышцы на ощупь очень твердые или слабые;</a:t>
            </a:r>
          </a:p>
          <a:p>
            <a:r>
              <a:rPr lang="ru-RU" dirty="0" smtClean="0"/>
              <a:t>Постоянно слезятся глаза, есть повышенная чувствительность к свету;</a:t>
            </a:r>
          </a:p>
          <a:p>
            <a:r>
              <a:rPr lang="ru-RU" dirty="0" smtClean="0"/>
              <a:t>Голова западает назад, когда ребенок сидит;</a:t>
            </a:r>
          </a:p>
          <a:p>
            <a:r>
              <a:rPr lang="ru-RU" dirty="0" smtClean="0"/>
              <a:t>Тянет только одну руку;</a:t>
            </a:r>
          </a:p>
          <a:p>
            <a:r>
              <a:rPr lang="ru-RU" dirty="0" smtClean="0"/>
              <a:t>Не любит ласку;</a:t>
            </a:r>
          </a:p>
          <a:p>
            <a:r>
              <a:rPr lang="ru-RU" dirty="0" smtClean="0"/>
              <a:t>Не подает признаков привязанности к человеку, который о нем заботится;</a:t>
            </a:r>
          </a:p>
          <a:p>
            <a:r>
              <a:rPr lang="ru-RU" dirty="0" smtClean="0"/>
              <a:t>Не тянет предметы в рот;</a:t>
            </a:r>
          </a:p>
          <a:p>
            <a:r>
              <a:rPr lang="ru-RU" dirty="0" smtClean="0"/>
              <a:t>Не произносит радостных звуков (к 5,5 мес.);</a:t>
            </a:r>
          </a:p>
          <a:p>
            <a:r>
              <a:rPr lang="ru-RU" dirty="0" smtClean="0"/>
              <a:t>Не перекатывается со спины на живот в обоих направлениях;</a:t>
            </a:r>
          </a:p>
          <a:p>
            <a:r>
              <a:rPr lang="ru-RU" dirty="0" smtClean="0"/>
              <a:t>Не сидит сам.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92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144887"/>
            <a:ext cx="10018713" cy="743755"/>
          </a:xfrm>
        </p:spPr>
        <p:txBody>
          <a:bodyPr/>
          <a:lstStyle/>
          <a:p>
            <a:r>
              <a:rPr lang="ru-RU" dirty="0" smtClean="0"/>
              <a:t>Тревожные сигналы: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888642"/>
            <a:ext cx="10018713" cy="596935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 год:</a:t>
            </a:r>
          </a:p>
          <a:p>
            <a:r>
              <a:rPr lang="ru-RU" dirty="0" smtClean="0"/>
              <a:t>Не ползает или ползает, но волочит при этом ноги;</a:t>
            </a:r>
          </a:p>
          <a:p>
            <a:r>
              <a:rPr lang="ru-RU" dirty="0" smtClean="0"/>
              <a:t>Не стоит без опоры;</a:t>
            </a:r>
          </a:p>
          <a:p>
            <a:r>
              <a:rPr lang="ru-RU" dirty="0" smtClean="0"/>
              <a:t>Не ищет предметы, когда видит, что их спрятали;</a:t>
            </a:r>
          </a:p>
          <a:p>
            <a:r>
              <a:rPr lang="ru-RU" dirty="0" smtClean="0"/>
              <a:t>Не говорит ни одного слова;</a:t>
            </a:r>
          </a:p>
          <a:p>
            <a:r>
              <a:rPr lang="ru-RU" dirty="0" smtClean="0"/>
              <a:t>Не использует жесты (напр. не трясет головой в знак несогласия);</a:t>
            </a:r>
          </a:p>
          <a:p>
            <a:r>
              <a:rPr lang="ru-RU" dirty="0" smtClean="0"/>
              <a:t>Не тыкает пальцем на предметы и картинки;</a:t>
            </a:r>
          </a:p>
          <a:p>
            <a:r>
              <a:rPr lang="ru-RU" dirty="0" smtClean="0"/>
              <a:t>Не ходит (максимум к 18 мес.);</a:t>
            </a:r>
          </a:p>
        </p:txBody>
      </p:sp>
    </p:spTree>
    <p:extLst>
      <p:ext uri="{BB962C8B-B14F-4D97-AF65-F5344CB8AC3E}">
        <p14:creationId xmlns:p14="http://schemas.microsoft.com/office/powerpoint/2010/main" val="3963615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144887"/>
            <a:ext cx="10018713" cy="743755"/>
          </a:xfrm>
        </p:spPr>
        <p:txBody>
          <a:bodyPr/>
          <a:lstStyle/>
          <a:p>
            <a:r>
              <a:rPr lang="ru-RU" dirty="0" smtClean="0"/>
              <a:t>Тревожные сигналы: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888642"/>
            <a:ext cx="10018713" cy="5969357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 года:</a:t>
            </a:r>
          </a:p>
          <a:p>
            <a:r>
              <a:rPr lang="ru-RU" dirty="0" smtClean="0"/>
              <a:t>Говорит меньше 15 слов;</a:t>
            </a:r>
          </a:p>
          <a:p>
            <a:r>
              <a:rPr lang="ru-RU" dirty="0" smtClean="0"/>
              <a:t>Не использует предложения из двух слов;</a:t>
            </a:r>
          </a:p>
          <a:p>
            <a:r>
              <a:rPr lang="ru-RU" dirty="0" smtClean="0"/>
              <a:t>Не имитирует поведение взрослых, их жесты, новые слова;</a:t>
            </a:r>
          </a:p>
          <a:p>
            <a:r>
              <a:rPr lang="ru-RU" dirty="0" smtClean="0"/>
              <a:t>Не выполняет простых инструкций («подойди», «посмотри»);</a:t>
            </a:r>
          </a:p>
          <a:p>
            <a:r>
              <a:rPr lang="ru-RU" dirty="0" smtClean="0"/>
              <a:t>Не отличает большой предмет от маленького.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495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144887"/>
            <a:ext cx="10018713" cy="743755"/>
          </a:xfrm>
        </p:spPr>
        <p:txBody>
          <a:bodyPr/>
          <a:lstStyle/>
          <a:p>
            <a:r>
              <a:rPr lang="ru-RU" dirty="0" smtClean="0"/>
              <a:t>Тревожные сигналы: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888642"/>
            <a:ext cx="10018713" cy="59693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3 года:</a:t>
            </a:r>
          </a:p>
          <a:p>
            <a:r>
              <a:rPr lang="ru-RU" dirty="0" smtClean="0"/>
              <a:t>Часто падает или с трудом преодолевает ступени;</a:t>
            </a:r>
          </a:p>
          <a:p>
            <a:r>
              <a:rPr lang="ru-RU" dirty="0" smtClean="0"/>
              <a:t>Нечетко произносит слова;</a:t>
            </a:r>
          </a:p>
          <a:p>
            <a:r>
              <a:rPr lang="ru-RU" dirty="0" smtClean="0"/>
              <a:t>Не пользуется горшком;</a:t>
            </a:r>
          </a:p>
          <a:p>
            <a:r>
              <a:rPr lang="ru-RU" dirty="0" smtClean="0"/>
              <a:t>Не может построить башню из 4 кубиков;</a:t>
            </a:r>
          </a:p>
          <a:p>
            <a:r>
              <a:rPr lang="ru-RU" dirty="0" smtClean="0"/>
              <a:t>Плохо манипулирует мелкими предметами;</a:t>
            </a:r>
          </a:p>
          <a:p>
            <a:r>
              <a:rPr lang="ru-RU" dirty="0" smtClean="0"/>
              <a:t>Не может нарисовать подобие круга;</a:t>
            </a:r>
          </a:p>
          <a:p>
            <a:r>
              <a:rPr lang="ru-RU" dirty="0" smtClean="0"/>
              <a:t>Не может говорить короткими фразами;</a:t>
            </a:r>
          </a:p>
          <a:p>
            <a:r>
              <a:rPr lang="ru-RU" dirty="0" smtClean="0"/>
              <a:t>Не вступает в игру;</a:t>
            </a:r>
          </a:p>
          <a:p>
            <a:r>
              <a:rPr lang="ru-RU" dirty="0" smtClean="0"/>
              <a:t>Не проявляет интереса к другим малышам;</a:t>
            </a:r>
          </a:p>
          <a:p>
            <a:r>
              <a:rPr lang="ru-RU" dirty="0" smtClean="0"/>
              <a:t>Редко смотрит в глаза;</a:t>
            </a:r>
          </a:p>
          <a:p>
            <a:r>
              <a:rPr lang="ru-RU" dirty="0" smtClean="0"/>
              <a:t>Мало интересуется игрушками.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33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03032"/>
            <a:ext cx="10018713" cy="312956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Ведущая роль в развитии ребенка – </a:t>
            </a:r>
            <a:r>
              <a:rPr lang="ru-RU" b="1" u="sng" dirty="0" smtClean="0"/>
              <a:t>игра.</a:t>
            </a:r>
          </a:p>
          <a:p>
            <a:pPr marL="0" indent="0">
              <a:buNone/>
            </a:pPr>
            <a:r>
              <a:rPr lang="ru-RU" dirty="0" smtClean="0"/>
              <a:t>Выбор игры и ее проведение должны осуществляться с учетом возраста ребенка, его умственных и физических способностей.</a:t>
            </a:r>
          </a:p>
          <a:p>
            <a:pPr marL="0" indent="0">
              <a:buNone/>
            </a:pPr>
            <a:r>
              <a:rPr lang="ru-RU" dirty="0" smtClean="0"/>
              <a:t>Непременное условие игры – создание и поддержание у ребенка радостного чувства.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3" t="10508" r="13140"/>
          <a:stretch/>
        </p:blipFill>
        <p:spPr>
          <a:xfrm>
            <a:off x="1867082" y="3232598"/>
            <a:ext cx="4102041" cy="2892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7" t="14233" r="22035" b="11283"/>
          <a:stretch/>
        </p:blipFill>
        <p:spPr>
          <a:xfrm>
            <a:off x="6729709" y="2871090"/>
            <a:ext cx="4012728" cy="3253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992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4614" y="220013"/>
            <a:ext cx="10018713" cy="3334556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игры детей, отстающих в развитии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dirty="0" smtClean="0"/>
              <a:t>Своеобразный характер игры: слабый интерес к игрушке, часто желание ее сломать;</a:t>
            </a:r>
          </a:p>
          <a:p>
            <a:r>
              <a:rPr lang="ru-RU" dirty="0" smtClean="0"/>
              <a:t>Хватает все подряд игрушки;</a:t>
            </a:r>
          </a:p>
          <a:p>
            <a:r>
              <a:rPr lang="ru-RU" dirty="0" smtClean="0"/>
              <a:t>Бессмысленное повторение одного и того же действия.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8" t="8992" r="11894"/>
          <a:stretch/>
        </p:blipFill>
        <p:spPr>
          <a:xfrm>
            <a:off x="2425421" y="3554569"/>
            <a:ext cx="2274172" cy="2509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r="16899" b="50698"/>
          <a:stretch/>
        </p:blipFill>
        <p:spPr>
          <a:xfrm>
            <a:off x="6157365" y="3228372"/>
            <a:ext cx="5070617" cy="316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287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9009" y="207134"/>
            <a:ext cx="10018713" cy="58974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выбрать игрушку?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Важное условие – это учитывать возраст, умственные и физические особенности ребенка.</a:t>
            </a:r>
          </a:p>
          <a:p>
            <a:pPr marL="0" indent="0">
              <a:buNone/>
            </a:pPr>
            <a:r>
              <a:rPr lang="ru-RU" i="1" dirty="0" smtClean="0"/>
              <a:t>Например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В возрасте до 1 года ребенок познает предмет, прикасаясь к нему, учится брать его.</a:t>
            </a:r>
          </a:p>
          <a:p>
            <a:pPr marL="0" indent="0">
              <a:buNone/>
            </a:pPr>
            <a:r>
              <a:rPr lang="ru-RU" dirty="0" smtClean="0"/>
              <a:t>От 1 до 2 лет – возраст первых конструктивных представлений, когда дети начинают что-то складывать, сооружать.</a:t>
            </a:r>
          </a:p>
          <a:p>
            <a:pPr marL="0" indent="0">
              <a:buNone/>
            </a:pPr>
            <a:r>
              <a:rPr lang="ru-RU" dirty="0" smtClean="0"/>
              <a:t>От 2 до 3 лет девочки начинают проявлять интерес к куклам, мальчики – к машинам.</a:t>
            </a:r>
          </a:p>
          <a:p>
            <a:pPr marL="0" indent="0">
              <a:buNone/>
            </a:pPr>
            <a:r>
              <a:rPr lang="ru-RU" dirty="0" smtClean="0"/>
              <a:t>С 3 лет дети начинают играть в сюжетно-ролевые игры.</a:t>
            </a:r>
          </a:p>
          <a:p>
            <a:pPr marL="0" indent="0">
              <a:buNone/>
            </a:pPr>
            <a:r>
              <a:rPr lang="ru-RU" dirty="0" smtClean="0"/>
              <a:t>С 4 лет дети начинают устанавливать в игре правила.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785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342</TotalTime>
  <Words>749</Words>
  <Application>Microsoft Office PowerPoint</Application>
  <PresentationFormat>Широкоэкранный</PresentationFormat>
  <Paragraphs>94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Corbel</vt:lpstr>
      <vt:lpstr>Параллакс</vt:lpstr>
      <vt:lpstr>Отставание ребенка в развитии: как определить?</vt:lpstr>
      <vt:lpstr>Тревожные сигналы:</vt:lpstr>
      <vt:lpstr>Тревожные сигналы:</vt:lpstr>
      <vt:lpstr>Тревожные сигналы:</vt:lpstr>
      <vt:lpstr>Тревожные сигналы:</vt:lpstr>
      <vt:lpstr>Тревожные сигналы:</vt:lpstr>
      <vt:lpstr>Презентация PowerPoint</vt:lpstr>
      <vt:lpstr>Презентация PowerPoint</vt:lpstr>
      <vt:lpstr>Презентация PowerPoint</vt:lpstr>
      <vt:lpstr>Как учить играть и какую игру выбрать?</vt:lpstr>
      <vt:lpstr>Примеры обучения детей, совсем не умеющих играть:</vt:lpstr>
      <vt:lpstr>Игры для развития психических процессов: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Отставание ребенка в развитии: как определить?</dc:title>
  <dc:creator>user</dc:creator>
  <cp:lastModifiedBy>user</cp:lastModifiedBy>
  <cp:revision>16</cp:revision>
  <dcterms:created xsi:type="dcterms:W3CDTF">2021-02-18T04:15:33Z</dcterms:created>
  <dcterms:modified xsi:type="dcterms:W3CDTF">2021-02-18T09:58:18Z</dcterms:modified>
</cp:coreProperties>
</file>