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  <p:sldId id="276" r:id="rId20"/>
    <p:sldId id="272" r:id="rId21"/>
    <p:sldId id="274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346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E05B-AACC-43E4-A9B0-A2A687A2806E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DB74-E9CD-41D7-BED1-126DE6189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AD8-4DD1-475F-8B35-65DC134E3ADB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E129-C899-4FBB-B44B-E0CF8A2D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94D-C60E-4823-AA7E-0589B80A09AF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014A-82B4-469C-819C-11912A518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0D51-FC22-4E96-95C8-7ADFEBEDC65D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BE89-4E18-47E2-B27E-F38B1FC33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4FBD-A77C-4199-8521-3D2F7207CFE4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9E3E-56C3-4B85-B266-8E1A576D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9FF4-F2CC-4658-AEA0-CC70255B642F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03E7-2F9F-4D0E-B61F-C78BC9DA3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7EC6-1DB2-4E00-8E83-09E25E345A91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2A1E-1039-45C3-8F63-24B885C35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256C-2B89-488E-B6A5-69F99058DAB0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918A-3039-4B25-9627-3160A9EFB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EE08-DC0D-4807-9380-0F5DCEF475D5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AEE3-006E-4B30-94FC-583A8E738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640B-900A-4454-A193-D9E23E6ACF9E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3A79-DDF9-4FCD-A11C-62D89C22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BF49-FDDC-4BF9-9F1D-CD9398DA3E67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5D79-5722-404C-BF91-C010853B6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2140F2-2A7B-457E-ADF8-84C38DA976CC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AF411-5A16-40BC-B407-A6C65FE82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0.liveinternet.ru/images/attach/c/3/77/612/77612280_large_b643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04865"/>
            <a:ext cx="8458200" cy="3870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«История Олимпийских игр»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для детей старшего дошкольного возраста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1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1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1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1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15_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1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k_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32656"/>
            <a:ext cx="3817937" cy="424815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5486149" cy="396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wnloads\1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Картинка 18 из 38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04" y="188640"/>
            <a:ext cx="4580398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1730012photo[1]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67944" y="3645024"/>
            <a:ext cx="4816851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2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88" y="2852738"/>
            <a:ext cx="50403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L:\олимпиада\1163962_olimpiada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826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0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wnloads\2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799306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ownloads\Zimnie-Olimpijskie-igry-2018-v-Phyonchhane_gla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7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1359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2fons.ru-2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88201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2" descr="C:\Users\user\Downloads\04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wnloads\0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0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user\Downloads\09_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315913"/>
            <a:ext cx="9504363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wnloads\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0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5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Franklin Gothic Book</vt:lpstr>
      <vt:lpstr>Arial</vt:lpstr>
      <vt:lpstr>Franklin Gothic Medium</vt:lpstr>
      <vt:lpstr>Wingdings 2</vt:lpstr>
      <vt:lpstr>Calibri</vt:lpstr>
      <vt:lpstr>Трек</vt:lpstr>
      <vt:lpstr>«История Олимпийских игр»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МДОУ 42 Родничок ЯМР</cp:lastModifiedBy>
  <cp:revision>9</cp:revision>
  <dcterms:created xsi:type="dcterms:W3CDTF">2018-01-23T05:39:04Z</dcterms:created>
  <dcterms:modified xsi:type="dcterms:W3CDTF">2018-02-21T07:58:12Z</dcterms:modified>
</cp:coreProperties>
</file>