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84EC-232B-4AB8-95E3-499E644EF8B1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15FF-54CF-476E-A53C-6F44602B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84EC-232B-4AB8-95E3-499E644EF8B1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15FF-54CF-476E-A53C-6F44602B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84EC-232B-4AB8-95E3-499E644EF8B1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15FF-54CF-476E-A53C-6F44602B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84EC-232B-4AB8-95E3-499E644EF8B1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15FF-54CF-476E-A53C-6F44602B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84EC-232B-4AB8-95E3-499E644EF8B1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15FF-54CF-476E-A53C-6F44602B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84EC-232B-4AB8-95E3-499E644EF8B1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15FF-54CF-476E-A53C-6F44602B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84EC-232B-4AB8-95E3-499E644EF8B1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15FF-54CF-476E-A53C-6F44602B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84EC-232B-4AB8-95E3-499E644EF8B1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15FF-54CF-476E-A53C-6F44602B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84EC-232B-4AB8-95E3-499E644EF8B1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15FF-54CF-476E-A53C-6F44602B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84EC-232B-4AB8-95E3-499E644EF8B1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15FF-54CF-476E-A53C-6F44602B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84EC-232B-4AB8-95E3-499E644EF8B1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15FF-54CF-476E-A53C-6F44602B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684EC-232B-4AB8-95E3-499E644EF8B1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615FF-54CF-476E-A53C-6F44602B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сведения 4">
            <a:hlinkClick r:id="" action="ppaction://hlinkshowjump?jump=lastslide" highlightClick="1"/>
          </p:cNvPr>
          <p:cNvSpPr/>
          <p:nvPr/>
        </p:nvSpPr>
        <p:spPr>
          <a:xfrm>
            <a:off x="857224" y="785794"/>
            <a:ext cx="785818" cy="785818"/>
          </a:xfrm>
          <a:prstGeom prst="actionButtonInformation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Рисунок 5" descr="strelka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00826" y="4786322"/>
            <a:ext cx="1714500" cy="18192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71604" y="2643182"/>
            <a:ext cx="6467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Раскрась </a:t>
            </a:r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уратино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4293096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Разработала: Цветкова Н.А.</a:t>
            </a:r>
          </a:p>
          <a:p>
            <a:pPr algn="r"/>
            <a:r>
              <a:rPr lang="ru-RU" dirty="0" smtClean="0"/>
              <a:t>Воспитатель:  МДОУ «Родничок» №42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6"/>
          <p:cNvSpPr txBox="1">
            <a:spLocks/>
          </p:cNvSpPr>
          <p:nvPr/>
        </p:nvSpPr>
        <p:spPr>
          <a:xfrm>
            <a:off x="4648200" y="1671638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00232" y="2285992"/>
            <a:ext cx="55817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Молодцы ребята!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214422"/>
            <a:ext cx="7500990" cy="371477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Дорогой друг!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Предлагаю тебе решить несколько задач. Если ты ответишь правильно, картинка раскрасится.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Удачи!</a:t>
            </a:r>
          </a:p>
        </p:txBody>
      </p:sp>
      <p:pic>
        <p:nvPicPr>
          <p:cNvPr id="6" name="Рисунок 5" descr="strelka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38582" y="4510094"/>
            <a:ext cx="1714500" cy="18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171448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12" name="Прямоугольник 11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5143512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</a:t>
            </a:r>
            <a:endParaRPr lang="ru-RU" sz="4400" dirty="0"/>
          </a:p>
        </p:txBody>
      </p:sp>
      <p:sp>
        <p:nvSpPr>
          <p:cNvPr id="13" name="Прямоугольник 12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278605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</a:t>
            </a:r>
            <a:endParaRPr lang="ru-RU" sz="4400" dirty="0"/>
          </a:p>
        </p:txBody>
      </p:sp>
      <p:sp>
        <p:nvSpPr>
          <p:cNvPr id="14" name="Прямоугольник 13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171448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5" name="Прямоугольник 14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278605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</a:t>
            </a:r>
            <a:endParaRPr lang="ru-RU" sz="4400" dirty="0"/>
          </a:p>
        </p:txBody>
      </p:sp>
      <p:sp>
        <p:nvSpPr>
          <p:cNvPr id="18" name="Прямоугольник 1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5143512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71472" y="714356"/>
            <a:ext cx="4143404" cy="149370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кроватке у Танюшки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Лежат целых три подушки!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Положили еще пять.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Сможешь все их сосчитать?</a:t>
            </a:r>
          </a:p>
        </p:txBody>
      </p:sp>
      <p:sp>
        <p:nvSpPr>
          <p:cNvPr id="23" name="Прямоугольник 22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64291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27" name="Прямоугольник 26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64291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28" name="Прямоугольник 2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3929066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29" name="Прямоугольник 28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6786578" y="3929066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</a:t>
            </a:r>
            <a:endParaRPr lang="ru-RU" sz="4400" dirty="0"/>
          </a:p>
        </p:txBody>
      </p:sp>
      <p:sp>
        <p:nvSpPr>
          <p:cNvPr id="31" name="Содержимое 30"/>
          <p:cNvSpPr>
            <a:spLocks noGrp="1"/>
          </p:cNvSpPr>
          <p:nvPr>
            <p:ph sz="half" idx="1"/>
          </p:nvPr>
        </p:nvSpPr>
        <p:spPr>
          <a:xfrm>
            <a:off x="857224" y="2285992"/>
            <a:ext cx="3638576" cy="3840171"/>
          </a:xfrm>
          <a:blipFill>
            <a:blip r:embed="rId5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171448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12" name="Прямоугольник 11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5143512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</a:t>
            </a:r>
            <a:endParaRPr lang="ru-RU" sz="4400" dirty="0"/>
          </a:p>
        </p:txBody>
      </p:sp>
      <p:sp>
        <p:nvSpPr>
          <p:cNvPr id="13" name="Прямоугольник 12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278605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</a:t>
            </a:r>
            <a:endParaRPr lang="ru-RU" sz="4400" dirty="0"/>
          </a:p>
        </p:txBody>
      </p:sp>
      <p:sp>
        <p:nvSpPr>
          <p:cNvPr id="14" name="Прямоугольник 13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171448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5" name="Прямоугольник 14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278605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</a:t>
            </a:r>
            <a:endParaRPr lang="ru-RU" sz="4400" dirty="0"/>
          </a:p>
        </p:txBody>
      </p:sp>
      <p:sp>
        <p:nvSpPr>
          <p:cNvPr id="16" name="Содержимое 6"/>
          <p:cNvSpPr txBox="1">
            <a:spLocks/>
          </p:cNvSpPr>
          <p:nvPr/>
        </p:nvSpPr>
        <p:spPr>
          <a:xfrm>
            <a:off x="4648200" y="1671638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6786578" y="5143512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23" name="Прямоугольник 22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64291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27" name="Прямоугольник 26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64291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28" name="Прямоугольник 2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3929066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29" name="Прямоугольник 28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3929066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</a:t>
            </a:r>
            <a:endParaRPr lang="ru-RU" sz="4400" dirty="0"/>
          </a:p>
        </p:txBody>
      </p:sp>
      <p:sp>
        <p:nvSpPr>
          <p:cNvPr id="31" name="Содержимое 30"/>
          <p:cNvSpPr>
            <a:spLocks noGrp="1"/>
          </p:cNvSpPr>
          <p:nvPr>
            <p:ph sz="half" idx="1"/>
          </p:nvPr>
        </p:nvSpPr>
        <p:spPr>
          <a:xfrm>
            <a:off x="1000100" y="2214554"/>
            <a:ext cx="3495700" cy="3911609"/>
          </a:xfrm>
          <a:blipFill>
            <a:blip r:embed="rId5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571480"/>
            <a:ext cx="4286280" cy="149370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стены стоят кадушки.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каждой ровно две лягушки.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было пять кадушек,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 в них всего лягушек?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171448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12" name="Прямоугольник 11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5143512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</a:t>
            </a:r>
            <a:endParaRPr lang="ru-RU" sz="4400" dirty="0"/>
          </a:p>
        </p:txBody>
      </p:sp>
      <p:sp>
        <p:nvSpPr>
          <p:cNvPr id="13" name="Прямоугольник 12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278605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</a:t>
            </a:r>
            <a:endParaRPr lang="ru-RU" sz="4400" dirty="0"/>
          </a:p>
        </p:txBody>
      </p:sp>
      <p:sp>
        <p:nvSpPr>
          <p:cNvPr id="14" name="Прямоугольник 13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6786578" y="171448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5" name="Прямоугольник 14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278605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</a:t>
            </a:r>
            <a:endParaRPr lang="ru-RU" sz="4400" dirty="0"/>
          </a:p>
        </p:txBody>
      </p:sp>
      <p:sp>
        <p:nvSpPr>
          <p:cNvPr id="16" name="Содержимое 6"/>
          <p:cNvSpPr txBox="1">
            <a:spLocks/>
          </p:cNvSpPr>
          <p:nvPr/>
        </p:nvSpPr>
        <p:spPr>
          <a:xfrm>
            <a:off x="4648200" y="1671638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5143512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857752" y="64291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27" name="Прямоугольник 26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64291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28" name="Прямоугольник 2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3929066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29" name="Прямоугольник 28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3929066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</a:t>
            </a:r>
            <a:endParaRPr lang="ru-RU" sz="4400" dirty="0"/>
          </a:p>
        </p:txBody>
      </p:sp>
      <p:sp>
        <p:nvSpPr>
          <p:cNvPr id="31" name="Содержимое 30"/>
          <p:cNvSpPr>
            <a:spLocks noGrp="1"/>
          </p:cNvSpPr>
          <p:nvPr>
            <p:ph sz="half" idx="1"/>
          </p:nvPr>
        </p:nvSpPr>
        <p:spPr>
          <a:xfrm>
            <a:off x="928662" y="2214554"/>
            <a:ext cx="3567138" cy="3911609"/>
          </a:xfrm>
          <a:blipFill>
            <a:blip r:embed="rId5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71472" y="642918"/>
            <a:ext cx="4143404" cy="149370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наседки шесть цыплят.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Рядом с мамой два сидят.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Сосчитай-ка остальных,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Непослушненьких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таких?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171448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12" name="Прямоугольник 11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5143512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</a:t>
            </a:r>
            <a:endParaRPr lang="ru-RU" sz="4400" dirty="0"/>
          </a:p>
        </p:txBody>
      </p:sp>
      <p:sp>
        <p:nvSpPr>
          <p:cNvPr id="13" name="Прямоугольник 12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278605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</a:t>
            </a:r>
            <a:endParaRPr lang="ru-RU" sz="4400" dirty="0"/>
          </a:p>
        </p:txBody>
      </p:sp>
      <p:sp>
        <p:nvSpPr>
          <p:cNvPr id="14" name="Прямоугольник 13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171448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5" name="Прямоугольник 14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278605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</a:t>
            </a:r>
            <a:endParaRPr lang="ru-RU" sz="4400" dirty="0"/>
          </a:p>
        </p:txBody>
      </p:sp>
      <p:sp>
        <p:nvSpPr>
          <p:cNvPr id="16" name="Содержимое 6">
            <a:hlinkClick r:id="" action="ppaction://noaction">
              <a:snd r:embed="rId3" name="coin.wav"/>
            </a:hlinkClick>
          </p:cNvPr>
          <p:cNvSpPr txBox="1">
            <a:spLocks/>
          </p:cNvSpPr>
          <p:nvPr/>
        </p:nvSpPr>
        <p:spPr>
          <a:xfrm>
            <a:off x="4714876" y="164305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5143512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23" name="Прямоугольник 22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64291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27" name="Прямоугольник 26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6786578" y="64291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28" name="Прямоугольник 2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3929066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29" name="Прямоугольник 28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3929066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</a:t>
            </a:r>
            <a:endParaRPr lang="ru-RU" sz="4400" dirty="0"/>
          </a:p>
        </p:txBody>
      </p:sp>
      <p:sp>
        <p:nvSpPr>
          <p:cNvPr id="31" name="Содержимое 30"/>
          <p:cNvSpPr>
            <a:spLocks noGrp="1"/>
          </p:cNvSpPr>
          <p:nvPr>
            <p:ph sz="half" idx="1"/>
          </p:nvPr>
        </p:nvSpPr>
        <p:spPr>
          <a:xfrm>
            <a:off x="714348" y="2000240"/>
            <a:ext cx="3781452" cy="4286280"/>
          </a:xfrm>
          <a:blipFill>
            <a:blip r:embed="rId5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571480"/>
            <a:ext cx="4143404" cy="149370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Табуретки мы купили.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Ножки сосчитать решили.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Насчитали ровно восемь.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Сколько табуреток, спросим?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171448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12" name="Прямоугольник 11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5143512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</a:t>
            </a:r>
            <a:endParaRPr lang="ru-RU" sz="4400" dirty="0"/>
          </a:p>
        </p:txBody>
      </p:sp>
      <p:sp>
        <p:nvSpPr>
          <p:cNvPr id="13" name="Прямоугольник 12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278605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</a:t>
            </a:r>
            <a:endParaRPr lang="ru-RU" sz="4400" dirty="0"/>
          </a:p>
        </p:txBody>
      </p:sp>
      <p:sp>
        <p:nvSpPr>
          <p:cNvPr id="14" name="Прямоугольник 13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171448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5" name="Прямоугольник 14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6786578" y="278605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</a:t>
            </a:r>
            <a:endParaRPr lang="ru-RU" sz="4400" dirty="0"/>
          </a:p>
        </p:txBody>
      </p:sp>
      <p:sp>
        <p:nvSpPr>
          <p:cNvPr id="16" name="Содержимое 6"/>
          <p:cNvSpPr txBox="1">
            <a:spLocks/>
          </p:cNvSpPr>
          <p:nvPr/>
        </p:nvSpPr>
        <p:spPr>
          <a:xfrm>
            <a:off x="4648200" y="1671638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5143512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23" name="Прямоугольник 22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64291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27" name="Прямоугольник 26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64291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28" name="Прямоугольник 2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3929066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29" name="Прямоугольник 28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3929066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</a:t>
            </a:r>
            <a:endParaRPr lang="ru-RU" sz="4400" dirty="0"/>
          </a:p>
        </p:txBody>
      </p:sp>
      <p:sp>
        <p:nvSpPr>
          <p:cNvPr id="31" name="Содержимое 30"/>
          <p:cNvSpPr>
            <a:spLocks noGrp="1"/>
          </p:cNvSpPr>
          <p:nvPr>
            <p:ph sz="half" idx="1"/>
          </p:nvPr>
        </p:nvSpPr>
        <p:spPr>
          <a:xfrm>
            <a:off x="714348" y="1928802"/>
            <a:ext cx="3781452" cy="4357718"/>
          </a:xfrm>
          <a:blipFill>
            <a:blip r:embed="rId5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500042"/>
            <a:ext cx="4357718" cy="149370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Три родные сестрички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Надели рукавички.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Бабушка проверять стала,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Сколько рукавичек насчитала?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171448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12" name="Прямоугольник 11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5143512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</a:t>
            </a:r>
            <a:endParaRPr lang="ru-RU" sz="4400" dirty="0"/>
          </a:p>
        </p:txBody>
      </p:sp>
      <p:sp>
        <p:nvSpPr>
          <p:cNvPr id="13" name="Прямоугольник 12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4857752" y="278605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</a:t>
            </a:r>
            <a:endParaRPr lang="ru-RU" sz="4400" dirty="0"/>
          </a:p>
        </p:txBody>
      </p:sp>
      <p:sp>
        <p:nvSpPr>
          <p:cNvPr id="14" name="Прямоугольник 13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171448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5" name="Прямоугольник 14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278605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</a:t>
            </a:r>
            <a:endParaRPr lang="ru-RU" sz="4400" dirty="0"/>
          </a:p>
        </p:txBody>
      </p:sp>
      <p:sp>
        <p:nvSpPr>
          <p:cNvPr id="16" name="Содержимое 6"/>
          <p:cNvSpPr txBox="1">
            <a:spLocks/>
          </p:cNvSpPr>
          <p:nvPr/>
        </p:nvSpPr>
        <p:spPr>
          <a:xfrm>
            <a:off x="4648200" y="1671638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5143512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23" name="Прямоугольник 22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64291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27" name="Прямоугольник 26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64291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28" name="Прямоугольник 2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3929066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29" name="Прямоугольник 28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3929066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</a:t>
            </a:r>
            <a:endParaRPr lang="ru-RU" sz="4400" dirty="0"/>
          </a:p>
        </p:txBody>
      </p:sp>
      <p:sp>
        <p:nvSpPr>
          <p:cNvPr id="30" name="Заголовок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Содержимое 30"/>
          <p:cNvSpPr>
            <a:spLocks noGrp="1"/>
          </p:cNvSpPr>
          <p:nvPr>
            <p:ph sz="half" idx="1"/>
          </p:nvPr>
        </p:nvSpPr>
        <p:spPr>
          <a:xfrm>
            <a:off x="714348" y="2143116"/>
            <a:ext cx="3781452" cy="4143404"/>
          </a:xfrm>
          <a:blipFill>
            <a:blip r:embed="rId5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500042"/>
            <a:ext cx="4214842" cy="149370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 булки испекла,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одной всем раздала.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пятеро пьют чай,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булок, сосчитай?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171448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12" name="Прямоугольник 11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4857752" y="5143512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</a:t>
            </a:r>
            <a:endParaRPr lang="ru-RU" sz="4400" dirty="0"/>
          </a:p>
        </p:txBody>
      </p:sp>
      <p:sp>
        <p:nvSpPr>
          <p:cNvPr id="13" name="Прямоугольник 12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278605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</a:t>
            </a:r>
            <a:endParaRPr lang="ru-RU" sz="4400" dirty="0"/>
          </a:p>
        </p:txBody>
      </p:sp>
      <p:sp>
        <p:nvSpPr>
          <p:cNvPr id="14" name="Прямоугольник 13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171448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5" name="Прямоугольник 14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278605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</a:t>
            </a:r>
            <a:endParaRPr lang="ru-RU" sz="4400" dirty="0"/>
          </a:p>
        </p:txBody>
      </p:sp>
      <p:sp>
        <p:nvSpPr>
          <p:cNvPr id="16" name="Содержимое 6"/>
          <p:cNvSpPr txBox="1">
            <a:spLocks/>
          </p:cNvSpPr>
          <p:nvPr/>
        </p:nvSpPr>
        <p:spPr>
          <a:xfrm>
            <a:off x="4648200" y="1671638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5143512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23" name="Прямоугольник 22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64291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27" name="Прямоугольник 26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642918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28" name="Прямоугольник 27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4857752" y="3929066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29" name="Прямоугольник 28">
            <a:hlinkClick r:id="" action="ppaction://noaction">
              <a:snd r:embed="rId3" name="coin.wav"/>
            </a:hlinkClick>
          </p:cNvPr>
          <p:cNvSpPr/>
          <p:nvPr/>
        </p:nvSpPr>
        <p:spPr>
          <a:xfrm>
            <a:off x="6786578" y="3929066"/>
            <a:ext cx="1571636" cy="8572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</a:t>
            </a:r>
            <a:endParaRPr lang="ru-RU" sz="4400" dirty="0"/>
          </a:p>
        </p:txBody>
      </p:sp>
      <p:sp>
        <p:nvSpPr>
          <p:cNvPr id="30" name="Заголовок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Содержимое 30"/>
          <p:cNvSpPr>
            <a:spLocks noGrp="1"/>
          </p:cNvSpPr>
          <p:nvPr>
            <p:ph sz="half" idx="1"/>
          </p:nvPr>
        </p:nvSpPr>
        <p:spPr>
          <a:xfrm>
            <a:off x="785786" y="1928802"/>
            <a:ext cx="3710014" cy="4357718"/>
          </a:xfrm>
          <a:blipFill>
            <a:blip r:embed="rId5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571480"/>
            <a:ext cx="4286280" cy="128588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 сыночка и маленькая дочка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Срезали для мамы по три цветочка.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роз было в букете,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дарили маме дети?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227</Words>
  <Application>Microsoft Office PowerPoint</Application>
  <PresentationFormat>Экран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</dc:creator>
  <cp:lastModifiedBy>User</cp:lastModifiedBy>
  <cp:revision>12</cp:revision>
  <dcterms:created xsi:type="dcterms:W3CDTF">2016-10-18T16:42:55Z</dcterms:created>
  <dcterms:modified xsi:type="dcterms:W3CDTF">2016-11-22T17:27:47Z</dcterms:modified>
</cp:coreProperties>
</file>