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7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7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9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4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8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8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0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7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CE45-C805-4C93-A499-DAEED59EF02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C5EE-DAD9-48E6-A418-4D41A21CA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3392" y="6608764"/>
            <a:ext cx="4577449" cy="1370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million-wallpapers.ru/wallpapers/5/97/46216053247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7" y="0"/>
            <a:ext cx="10979323" cy="68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4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nwalls.ru/mini/201502/71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9" y="0"/>
            <a:ext cx="10972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8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kburg.tv/uploads/f39f7c26-9556-477d-b712-1f6432f5ed2e/forest1185184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" y="0"/>
            <a:ext cx="11839699" cy="66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4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124c/0000d59b-f9a73d90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4" y="-102871"/>
            <a:ext cx="9171305" cy="68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0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1.bp.blogspot.com/-ojB2y6qL0Xg/W7nAxhsnx_I/AAAAAAAAEjk/JTEaY-JCe9U4A4Xrh1EgeKgnnNggFYMIwCEwYBhgL/s160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56672"/>
            <a:ext cx="9068435" cy="68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0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presentacii.ru/documents_2/ee5636bda43ad5f32a1305cb75c8a2ee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0" y="68580"/>
            <a:ext cx="9052560" cy="67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4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3.metod-kopilka.ru/images/doc/70/7108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88" y="0"/>
            <a:ext cx="9169824" cy="68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0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myslide.ru/documents_4/5f581d4077fa470f703c3ad5c6693b80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08" y="4603"/>
            <a:ext cx="9137862" cy="68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2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ds02.infourok.ru/uploads/ex/0470/0007cc9f-17aaa58d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29" y="38893"/>
            <a:ext cx="9092142" cy="68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47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Телушкин</dc:creator>
  <cp:lastModifiedBy>Антон Телушкин</cp:lastModifiedBy>
  <cp:revision>11</cp:revision>
  <dcterms:created xsi:type="dcterms:W3CDTF">2019-04-01T16:53:35Z</dcterms:created>
  <dcterms:modified xsi:type="dcterms:W3CDTF">2019-04-01T18:27:07Z</dcterms:modified>
</cp:coreProperties>
</file>