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45B11-F664-4E74-BCCB-B8E7EE9E9085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FEA6-49A3-44F0-84F6-4BF449EBF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D11C-49E5-43B6-92A9-9A99A440314E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9F9A-FC9B-455B-A28C-66BC361B0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6051-8102-43F9-B5FE-858850FDE7EA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3605-9386-4AC1-9B2A-7B4A85D3D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D09DD-2BA0-45F7-A9DD-1293B759F56E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BA1A-1D1A-45F4-936B-682876FC4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CCD26-B27A-4997-8345-4D724399D339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4973-E1F6-421D-B419-2620562AF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2DAB-B55B-4390-A37C-F0B53F84C854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CF931-7D35-4F4F-A770-DEA21EBBC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86245-BCE3-4201-8D2A-4FF9054D3FBC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23893-FCB8-4113-B5DD-9F4B6134F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C2DDC-9560-432B-8D3C-ADE33DB27428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E941-F0B2-4F2E-BAC0-090289D83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3AE0-7E30-482B-81E9-A1ADBEC12FBE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A2CA8-FED1-4101-A63C-FB022E1A6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447FC-F63A-4B90-989A-7916AE3A99E2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AFC5D-D84D-4545-9361-E19EB97A8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92800-84D9-459A-AC98-15B833EA32F2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6290F-8B1F-44A4-9223-6A8A71DAE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7A7277-2B78-46A6-B980-AF9353EB4E43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4146B2-DAE1-4D15-ADCF-4480F6068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4213" y="1268413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Рекомендации по внесению изменений в РППС средней группы детского сада № 42 «Родничок» ЯМР 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4663" y="3886200"/>
            <a:ext cx="4248150" cy="1752600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Разработчик: Телушкина Л.В.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6.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Примечание: с условием, чтобы стол отодвигался от стены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центр воды и пес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6934" y="1600200"/>
            <a:ext cx="7130132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3398176"/>
              </p:ext>
            </p:extLst>
          </p:nvPr>
        </p:nvGraphicFramePr>
        <p:xfrm>
          <a:off x="395536" y="260648"/>
          <a:ext cx="8229600" cy="630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416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организации РППС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16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Нерационально используется пространство в группе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Продумать план размещения уголков в группе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Убрать лишнюю мебель, эффективно разместить центры активности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учетом возможности мобильной смены уголков (при необходимости)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13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Жесткая, стационарная обстановка в группе;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стабильность  центров.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Нет возможности мобильного зонирования помещения группы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Дополнить наполнение группы большими кусками материи и прищепками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Сделать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мобильные ширмы; продумать оснащение ролевых игр полифункциональными  мобильными атрибутами (приложение 1)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Практически отсутствует уголок ИЗО (есть стеллажи с минимальным наполнением)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Дополнить уголок цветной бумагой и картоном, ножницами, различным бросовым материалом для поделок (природный материал, фантики, одноразовые бумажные и пластиковые стаканчики, фольга и т.д.)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Продумать перемещение уголка, дополнение его столом 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возможность большей доступности материалов и места для творчества в любое время (приложение 2)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Продолжение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9548877"/>
              </p:ext>
            </p:extLst>
          </p:nvPr>
        </p:nvGraphicFramePr>
        <p:xfrm>
          <a:off x="467544" y="908720"/>
          <a:ext cx="82296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организации РППС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 Плохо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оснащен исследовательский центр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Разнообразить материалы для познавательно-исследовательской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деятельности (внести крупы, обеспечить доступ к воде), освободить стол для экспериментирования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Оснастить центр специализированным инструментарием (лупы, весы, термометр, компас и т.д.) и самодельным оборудованием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(трубочки, </a:t>
                      </a:r>
                      <a:r>
                        <a:rPr lang="ru-RU" sz="1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пересыпалки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т.п.) (приложение 3)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Практически отсутствует уголок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ряжения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Принести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разнофактурные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ткани разного размера; объединить уголки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ряжения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и театральный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Определить место для хранения материалов для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ряжения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; предоставить некоторые костюмы и элементы костюмов с проводимых праздников; провести работу с родителями по заполнению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уголка (Приложение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08719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64097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проблемные зоны/дефициты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организации РППС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(ближайшие перспективы)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(отдалённые перспективы)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68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 Преобладающее множество реалистических игрушек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готовых атрибутов; отсутствуют предметы-заместители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Принести коробки разных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размеров, трубы разной длины и диаметра, доски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Продумать места хранения для крупногабаритных предметов; приобрести  или сделать полифункциональные атрибуты игр и игрушки (приложение 5)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68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 Отсутствует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центр воды и песка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Освободить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 в группе для организации центра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Приобрести готовое или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сделать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самим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необходимое оборудование, оснастить центр требуемыми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материалами (приложение 6)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ПРИЛОЖЕНИЯ</a:t>
            </a:r>
            <a:br>
              <a:rPr lang="ru-RU" dirty="0" smtClean="0"/>
            </a:br>
            <a:r>
              <a:rPr lang="ru-RU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ширм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2021" y="2329555"/>
            <a:ext cx="3816424" cy="3168352"/>
          </a:xfrm>
        </p:spPr>
      </p:pic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3" cstate="print"/>
          <a:srcRect t="35677" r="50586" b="12500"/>
          <a:stretch>
            <a:fillRect/>
          </a:stretch>
        </p:blipFill>
        <p:spPr bwMode="auto">
          <a:xfrm>
            <a:off x="4427984" y="3140968"/>
            <a:ext cx="3888309" cy="343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 descr="C:\Documents and Settings\Администратор\Рабочий стол\РППС_апрель\День второй\кейсы\Группа 3\eHNy21fuG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88640"/>
            <a:ext cx="437428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 cstate="print"/>
          <a:srcRect l="59119" t="22968" r="4227" b="11253"/>
          <a:stretch>
            <a:fillRect/>
          </a:stretch>
        </p:blipFill>
        <p:spPr bwMode="auto">
          <a:xfrm>
            <a:off x="5364088" y="908720"/>
            <a:ext cx="35283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496855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pPr algn="l"/>
            <a:r>
              <a:rPr lang="ru-RU" dirty="0" smtClean="0"/>
              <a:t>3</a:t>
            </a:r>
            <a:r>
              <a:rPr lang="ru-RU" dirty="0" smtClean="0"/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Примечание: при условии нахождения рядом стола для экспериментирования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уголок исследовател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66368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4.</a:t>
            </a:r>
            <a:endParaRPr lang="ru-RU" dirty="0"/>
          </a:p>
        </p:txBody>
      </p:sp>
      <p:pic>
        <p:nvPicPr>
          <p:cNvPr id="6" name="Содержимое 5" descr="театральный угол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7086600" cy="504056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5</a:t>
            </a:r>
            <a:r>
              <a:rPr lang="ru-RU" dirty="0" smtClean="0"/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Мобильность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гра прачеч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2736303" cy="2304256"/>
          </a:xfrm>
        </p:spPr>
      </p:pic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836712"/>
            <a:ext cx="32480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73016"/>
            <a:ext cx="2738636" cy="291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414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Рекомендации по внесению изменений в РППС средней группы детского сада № 42 «Родничок» ЯМР </vt:lpstr>
      <vt:lpstr>Слайд 2</vt:lpstr>
      <vt:lpstr>Продолжение </vt:lpstr>
      <vt:lpstr>Продолжение </vt:lpstr>
      <vt:lpstr>ПРИЛОЖЕНИЯ 1.</vt:lpstr>
      <vt:lpstr>2.</vt:lpstr>
      <vt:lpstr>3. Примечание: при условии нахождения рядом стола для экспериментирования</vt:lpstr>
      <vt:lpstr>4.</vt:lpstr>
      <vt:lpstr>5. Мобильность и полифункциональность</vt:lpstr>
      <vt:lpstr>6. Примечание: с условием, чтобы стол отодвигался от стены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внесению изменений в РППС ….. </dc:title>
  <dc:creator>student</dc:creator>
  <cp:lastModifiedBy>я</cp:lastModifiedBy>
  <cp:revision>56</cp:revision>
  <dcterms:created xsi:type="dcterms:W3CDTF">2017-03-13T14:50:55Z</dcterms:created>
  <dcterms:modified xsi:type="dcterms:W3CDTF">2017-04-20T16:26:31Z</dcterms:modified>
</cp:coreProperties>
</file>