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64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5487"/>
            <a:ext cx="79928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муниципальное дошкольное образовательное учреждение детский сад № 42 «Родничок» Ярославского муниципального района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275606"/>
            <a:ext cx="85689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Сказкотерапия, как средство эмоционального и коммуникативного развития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детей раннего возраста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52120" y="3795886"/>
            <a:ext cx="3110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Воеводина Ирина Александровна,</a:t>
            </a:r>
          </a:p>
          <a:p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педагог-психолог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548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Детям 2-х лет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Авторские  сказки отечественных писателей: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С. Маршак «Сказка о глупом мышонке» «Теремок»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С. Михалков «Три поросёнка»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Н. Павлова « Земляничка»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Сутеев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«Кто сказал «мяу», «Цыпленок и утенок  и другие»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К. Чуковский «Цыпленок», «Топтыгин и Лиса»,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Котауси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и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Мауси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»,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Федорино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горе», «Путаница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Авторские  сказки зарубежных писателей: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О.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Альфаро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«Козлик – герой» (перевод с испанского)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В. Балл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Желтячок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Биссет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«Га-га-га» (перевод с английского)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Л.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Муур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«Крошка Енот и Тот, кто сидит в пруду» (перевод с английского)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579862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Поттер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Ухти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Тухти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 (перевод с английского О. Образцовой) – с 2-2,5 лет, читать маленькими отрывками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Янчарский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«В магазине игрушек», «Друзья» (из книги «Приключения Мишки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Ушастика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») (перевод с польского В. Приходько)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67544" y="128705"/>
            <a:ext cx="849694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Детям 3-х лет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Народные русские сказки: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«Колобок» (в обработке К. Ушинского)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«Волк и козлята» (в обработке Л. Толстого)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«Кот, петух и лиса» (в обработке М. </a:t>
            </a:r>
            <a:r>
              <a:rPr lang="ru-RU" sz="15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Боголюбской</a:t>
            </a: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«Гуси – лебеди»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«Снегурочка и лиса»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«Бычок – черный бочок, белые копытца»  (в обработке М. Булатова)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«Лиса и заяц» (в обработке В. Даля)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«У страха глаза велики» (в обработке М. Серовой)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«Теремок» (обратите внимание – в обработке Е. </a:t>
            </a:r>
            <a:r>
              <a:rPr lang="ru-RU" sz="15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Чарушина</a:t>
            </a: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«Рукавичка»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«Маша и медведь»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«Три медведя»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3651870"/>
            <a:ext cx="734481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«Лиса – лапотница» (в обработке В. Даля)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«Привередница» (в обработке В. Даля)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«Лиса и тетерев» («Тетерев сидел на дереве», в обработке Л. Толстого)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5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«Маша и Даша» (в пересказе Л. Елисеевой, из сборника сказок «Наливное яблочко»)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166454"/>
            <a:ext cx="8208912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Детям 3-х лет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Народные сказки других стран: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«Рукавичка» (украинская, в обработке Е. Благининой)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«Коза – дереза» (украинская, в обработке Е. Благининой)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«Храбрец – молодец» (болгарская, перевод Л. Грибовой)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«Два жадных медвежонка» (венгерская, в обработке А. Краснова и В.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Важдаева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«Пых» (белорусская, обработка Н.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Мялика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«Упрямые козы» (узбекская, в обработке Ш.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Сагдуллы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«Лесной мишка и проказница Мышка» (латышская, обработка Ю.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Ванага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, перевод Л. Воронковой)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«У солнышка в гостях» (словацкая, перевод С. Могилевской и Л. Зориной)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«Петух и лиса» (шотландская, перевод М.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Клягиной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– Кондратьевой)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«Свинья и коршун» (народы Мозамбика, перевод Ю.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Чубкова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«Лиса – нянька» (финская, перевод Е.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Сойни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231490"/>
            <a:ext cx="849694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Детям 3-х лет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Авторские сказки: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Е.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Бехлерова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«Капустный лист» (перевод с польского Г. Лукина)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Биссет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«Лягушка в зеркале» (перевод с английского Н. Шерешевской)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Л.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Милева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Быстроножка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и Серая Одёжка» (перевод с болгарского М. Маринова)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Милн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«Три лисички» (перевод с английского Н.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Слепаковой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Д. Мамин – Сибиряк «Сказка про храброго Зайца – Длинные уши, косые глаза, короткий хвост»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С. Маршак «Сказка об умном мышонке», «Тихая сказка»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Поттер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Ухти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–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Тухти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 (перевод с английского)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С. Прокофьева «Маша и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Ойка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», «Когда можно плакать», «Сказка о невоспитанном мышонке» (из книги «Машины сказки»)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29183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В.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Сутеев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«Три котенка», «Кто сказал «мяу» и другие сказки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Й. Чапек «Кукла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Яринка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 (из книги: Приключения песика и кошечки (перевод с чешского Г. Лукина)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К. Чуковский «Краденое солнце»,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Мойдодыр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», «Айболит»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Г. Цыферов «Про цыпленка, солнце и медвежонка» (цикл)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31590"/>
            <a:ext cx="48944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  Спасибо  </a:t>
            </a:r>
          </a:p>
          <a:p>
            <a:pPr algn="ctr"/>
            <a:r>
              <a:rPr lang="ru-RU" sz="54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407745"/>
            <a:ext cx="849694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«У кого в детстве не бывает сказки,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тот вырастает сухим, колючим человеком,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 и люди об него ушибаются, как о лежащий на дороге камень, и укалываются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как о лист осота»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И.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Токмакова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0" name="AutoShape 6" descr="https://mmedia.ozone.ru/multimedia/10126148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mmedia.ozone.ru/multimedia/10126148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static.ozone.ru/multimedia/books_ill/101422977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2571750"/>
            <a:ext cx="541421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339502"/>
            <a:ext cx="84249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Сказкотерапия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- это метод психологической коррекции, помогающий развитию гармоничной личности и решению индивидуальных проблем.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427734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Основной принцип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сказкотерапии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 – это целостное развитие личности, забота о душе (в переводе с греческого – забота о душе и есть терапия).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051720" y="195486"/>
            <a:ext cx="4839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Классификация сказок: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27584" y="915566"/>
            <a:ext cx="734481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• дидактическая сказка;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• художественная сказка (народные, бытовые, страшные, волшебные и сказки о животных);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• диагностическая сказка;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• профилактическая сказка;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• медитативная сказка.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71800" y="123478"/>
            <a:ext cx="33954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Функции сказки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3568" y="915566"/>
            <a:ext cx="81369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Социализирующая функция;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Креативная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функция;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Голографическая функция;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Развивающее - терапевтическая функция;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Культурно-этническая функция;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30238" algn="l"/>
              </a:tabLst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Лексико-образная функция.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045983" y="195486"/>
            <a:ext cx="47564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Задачи </a:t>
            </a:r>
            <a:r>
              <a:rPr lang="ru-RU" sz="2800" b="1" u="sng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сказкотерапии</a:t>
            </a: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43608" y="903952"/>
            <a:ext cx="77768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Развитие речи;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 Снятие эмоционального и мышечного напряжения;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 Снижение импульсивности и тревожности;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 Развитие навыков взаимодействия;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 Развитие внимания, восприятия, воображения;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 Развитие общей и мелкой моторики,                   координации    движений;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  Облегчение адаптационного периода.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97743"/>
            <a:ext cx="67665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Методы и приемы,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используемые в раннем возрасте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71600" y="1203598"/>
            <a:ext cx="75253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Игра-инсценировка;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Сказка на песке;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Настольный театр;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Сказка на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фланелеграфе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Картинки на картоне;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Импровизация;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 Игра-имитация;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- Упражнения на релаксацию 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329630"/>
            <a:ext cx="777686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Сказки для детей раннего возраста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Детям 1 года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Русские народные сказки: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«Курочка Ряба»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«Колобок»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«Репка» (в обработке К. Ушинского)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«Как коза избушку построила» (в обработке М. Булатова)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Авторские сказки: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К. Чуковский «Цыпленок»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Т. Александрова «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Чушка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и Хрюшка» (в сокращенном варианте)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В.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Сутеев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«Цыпленок и утенок»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66965"/>
            <a:ext cx="85689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Детям 2-х лет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Русские народные: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«Золотое яичко»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«Колобок» (в обработке К. Ушинского)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«Теремок» (в обработке М. Булатова)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«Как коза избушку построила»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«Козлятки и волк» (в обработке К.Ушинского)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«Репка»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«Маша и медведь» (в обработке М. Булатова)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«Три медведя» (Л. Толстой)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u="sng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Авторские  сказки отечественных писателей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Н. Абрамцева «Как у зайчонка зуб болел»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Т. Александрова «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Зверик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», «Медвежонок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Бурик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336383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В. Бианки «Лис и мышонок»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С. Козлов «Солнечный заяц и медвежонок»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Д. Мамин – Сибиряк «Притча о Молочке, овсяной Каше и сером котишке Мурке»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Д. Мамин – Сибиряк «Сказка про храброго Зайца – Длинные уши, косые глаза, короткий хвост»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1093</Words>
  <Application>Microsoft Office PowerPoint</Application>
  <PresentationFormat>Экран (16:9)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42 Родничок ЯМР</dc:creator>
  <cp:lastModifiedBy>МДОУ 42 Родничок ЯМР</cp:lastModifiedBy>
  <cp:revision>18</cp:revision>
  <dcterms:created xsi:type="dcterms:W3CDTF">2020-12-11T12:39:52Z</dcterms:created>
  <dcterms:modified xsi:type="dcterms:W3CDTF">2020-12-15T09:04:46Z</dcterms:modified>
</cp:coreProperties>
</file>